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ti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312" r:id="rId3"/>
    <p:sldId id="305" r:id="rId4"/>
    <p:sldId id="306" r:id="rId5"/>
    <p:sldId id="314" r:id="rId6"/>
    <p:sldId id="263" r:id="rId7"/>
    <p:sldId id="260" r:id="rId8"/>
    <p:sldId id="264" r:id="rId9"/>
    <p:sldId id="265" r:id="rId10"/>
    <p:sldId id="302" r:id="rId11"/>
    <p:sldId id="307" r:id="rId12"/>
    <p:sldId id="266" r:id="rId13"/>
    <p:sldId id="267" r:id="rId14"/>
    <p:sldId id="268" r:id="rId15"/>
    <p:sldId id="269" r:id="rId16"/>
    <p:sldId id="271" r:id="rId17"/>
    <p:sldId id="311" r:id="rId18"/>
    <p:sldId id="272" r:id="rId19"/>
    <p:sldId id="296" r:id="rId20"/>
    <p:sldId id="297" r:id="rId21"/>
    <p:sldId id="279" r:id="rId22"/>
    <p:sldId id="298" r:id="rId23"/>
    <p:sldId id="299" r:id="rId24"/>
    <p:sldId id="273" r:id="rId25"/>
    <p:sldId id="274" r:id="rId26"/>
    <p:sldId id="276" r:id="rId27"/>
    <p:sldId id="278" r:id="rId28"/>
    <p:sldId id="281" r:id="rId29"/>
    <p:sldId id="280" r:id="rId30"/>
    <p:sldId id="282" r:id="rId31"/>
    <p:sldId id="283" r:id="rId32"/>
    <p:sldId id="301" r:id="rId33"/>
    <p:sldId id="284" r:id="rId34"/>
    <p:sldId id="285" r:id="rId35"/>
    <p:sldId id="300" r:id="rId36"/>
    <p:sldId id="303" r:id="rId37"/>
    <p:sldId id="286" r:id="rId38"/>
    <p:sldId id="287" r:id="rId39"/>
    <p:sldId id="292" r:id="rId40"/>
    <p:sldId id="308" r:id="rId41"/>
    <p:sldId id="310" r:id="rId42"/>
    <p:sldId id="313" r:id="rId43"/>
    <p:sldId id="315" r:id="rId44"/>
    <p:sldId id="262" r:id="rId4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B8617D50-BD25-4A70-84A3-5DC2F4B644DD}">
          <p14:sldIdLst>
            <p14:sldId id="256"/>
            <p14:sldId id="312"/>
            <p14:sldId id="305"/>
            <p14:sldId id="306"/>
            <p14:sldId id="314"/>
            <p14:sldId id="263"/>
            <p14:sldId id="260"/>
            <p14:sldId id="264"/>
            <p14:sldId id="265"/>
            <p14:sldId id="302"/>
            <p14:sldId id="307"/>
            <p14:sldId id="266"/>
            <p14:sldId id="267"/>
          </p14:sldIdLst>
        </p14:section>
        <p14:section name="Untitled Section" id="{CA7A8C4B-77C1-491A-9E9F-B4285D486946}">
          <p14:sldIdLst>
            <p14:sldId id="268"/>
            <p14:sldId id="269"/>
            <p14:sldId id="271"/>
            <p14:sldId id="311"/>
            <p14:sldId id="272"/>
            <p14:sldId id="296"/>
            <p14:sldId id="297"/>
            <p14:sldId id="279"/>
            <p14:sldId id="298"/>
            <p14:sldId id="299"/>
            <p14:sldId id="273"/>
            <p14:sldId id="274"/>
            <p14:sldId id="276"/>
            <p14:sldId id="278"/>
            <p14:sldId id="281"/>
            <p14:sldId id="280"/>
            <p14:sldId id="282"/>
            <p14:sldId id="283"/>
            <p14:sldId id="301"/>
            <p14:sldId id="284"/>
            <p14:sldId id="285"/>
            <p14:sldId id="300"/>
            <p14:sldId id="303"/>
            <p14:sldId id="286"/>
            <p14:sldId id="287"/>
            <p14:sldId id="292"/>
            <p14:sldId id="308"/>
            <p14:sldId id="310"/>
            <p14:sldId id="313"/>
            <p14:sldId id="315"/>
            <p14:sldId id="262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D1C1A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35" autoAdjust="0"/>
    <p:restoredTop sz="94660"/>
  </p:normalViewPr>
  <p:slideViewPr>
    <p:cSldViewPr snapToGrid="0">
      <p:cViewPr varScale="1">
        <p:scale>
          <a:sx n="76" d="100"/>
          <a:sy n="76" d="100"/>
        </p:scale>
        <p:origin x="296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8EEB15-DEC1-42B9-A58A-D1B38B203FD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E0FEE1E-3FA6-4231-AFA1-08F92D0685B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E7686F-5296-46DA-A7F1-EF856AF11C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AE7A64-0FCB-41B7-9E97-F7375BDCAC99}" type="datetimeFigureOut">
              <a:rPr lang="en-US" smtClean="0"/>
              <a:t>4/2/2020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36CDA2-03DE-4E80-9D84-753879BE30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07DFAD-F265-45E8-95C0-0CF54E5EBA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28A94E-1F4F-463C-8B7D-0368FE41743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05412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95F51C-81BB-42D5-B5EA-BF7AB014D1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4D3C4BD-1301-4FB3-9EB2-1398717BB85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03539C-5554-4036-B71E-153DA67FB4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AE7A64-0FCB-41B7-9E97-F7375BDCAC99}" type="datetimeFigureOut">
              <a:rPr lang="en-US" smtClean="0"/>
              <a:t>4/2/2020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14AAC4-DE4A-4A23-9893-85443B8397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A7B0EE-2DB2-4AE3-98A3-2A80B8F5B6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28A94E-1F4F-463C-8B7D-0368FE41743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40754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424236F-552D-4505-87AD-FFB512ABBFF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BCB03DB-048A-4214-A183-E59341CD40A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7411B6-BE91-4541-89B1-081DEA6673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AE7A64-0FCB-41B7-9E97-F7375BDCAC99}" type="datetimeFigureOut">
              <a:rPr lang="en-US" smtClean="0"/>
              <a:t>4/2/2020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BBFF05-BF31-49A4-91DA-8779DCD3B8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3F6435-4FE2-4765-9A9F-06E6929F96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28A94E-1F4F-463C-8B7D-0368FE41743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99509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C9F2BB-B1C8-4AF8-A21E-D7145AAA22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7F5754-1CE1-4079-AE2D-07D560697DA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3B3E6D-90BD-4B49-92A0-A950E2A4B3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AE7A64-0FCB-41B7-9E97-F7375BDCAC99}" type="datetimeFigureOut">
              <a:rPr lang="en-US" smtClean="0"/>
              <a:t>4/2/2020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75B003-B86E-4433-8CA6-9B1BB356E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B047E3-DADA-4B6D-99F6-18FEB52B6C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28A94E-1F4F-463C-8B7D-0368FE41743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40901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DB1502-92B0-4F7A-A13F-0B192BE682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76DBDD5-4FE5-48E0-9705-01527331F3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6A89D8-88A3-4EA5-BE7E-8D43351C96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AE7A64-0FCB-41B7-9E97-F7375BDCAC99}" type="datetimeFigureOut">
              <a:rPr lang="en-US" smtClean="0"/>
              <a:t>4/2/2020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231A7B-C20D-49A5-9F48-D6B1A60D4C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722916-CFBA-4290-9B01-72F5F94B48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28A94E-1F4F-463C-8B7D-0368FE41743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10213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3AC44B-B7A0-4F96-97CA-9319078488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40165A-34F3-4CFB-8EF3-0CA0A4DB491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FE77F3F-F7B2-4D84-9174-E6D3FC0BAC0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3E2A5BD-BE6C-4568-9AE7-B247F28442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AE7A64-0FCB-41B7-9E97-F7375BDCAC99}" type="datetimeFigureOut">
              <a:rPr lang="en-US" smtClean="0"/>
              <a:t>4/2/2020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3D2BD44-4A82-4689-B8D2-54C61157FE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32BA70D-AE30-48CA-A33B-90985E45EB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28A94E-1F4F-463C-8B7D-0368FE41743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13820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B573AF-CBC7-4B1D-BC4E-0D7E3EDCAC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66D3C4-50B7-4E31-BDBE-5DED89BB95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C5F3CF6-50EA-4A79-8D88-3377E376022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2A13D84-EAA8-40A2-A8B8-1DDFF1F9833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B66B0C5-0692-4332-81AF-8BDC0101228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322E122-D14E-48AF-B641-C3325440EF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AE7A64-0FCB-41B7-9E97-F7375BDCAC99}" type="datetimeFigureOut">
              <a:rPr lang="en-US" smtClean="0"/>
              <a:t>4/2/2020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879DE3F-6FFF-4068-9A3B-E8A9D5A7F8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B88569A-7140-4F98-8D48-4AD5FA170F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28A94E-1F4F-463C-8B7D-0368FE41743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98357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3FF0C3-6489-49B7-8B98-87A4E8961D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C47026D-068F-43A1-AB44-A4DA29AB56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AE7A64-0FCB-41B7-9E97-F7375BDCAC99}" type="datetimeFigureOut">
              <a:rPr lang="en-US" smtClean="0"/>
              <a:t>4/2/2020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AADA5EB-AF42-4432-8B12-F2642ACFF9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C923AA4-B58F-4B5D-906A-63CAA49282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28A94E-1F4F-463C-8B7D-0368FE41743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83615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9E526A3-6ABB-4260-BE03-55EB0EF325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AE7A64-0FCB-41B7-9E97-F7375BDCAC99}" type="datetimeFigureOut">
              <a:rPr lang="en-US" smtClean="0"/>
              <a:t>4/2/2020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86FBC47-F459-434A-9D01-9ED50EFF65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EAE36E6-A4A2-476D-B055-8C1FBBB9D2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28A94E-1F4F-463C-8B7D-0368FE41743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65541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FCAAC1-1B15-4862-B63B-A13F03A29D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0DB7C7-117A-484E-BE77-F691D11EAB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91F393A-0A08-475B-B6D9-6B861D1A534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E32BEF2-AABF-4B34-8BAC-A9C62CF5DE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AE7A64-0FCB-41B7-9E97-F7375BDCAC99}" type="datetimeFigureOut">
              <a:rPr lang="en-US" smtClean="0"/>
              <a:t>4/2/2020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C7A10AB-B2D7-4C62-A605-35DC191C51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005ECCC-B3FE-4DFA-936D-0D122212AC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28A94E-1F4F-463C-8B7D-0368FE41743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28848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DA4543-0413-4EB1-860C-0A7DDEC1BF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218D506-12CC-4FDA-B947-1DA19679FD8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86A8A37-E572-47DD-9C8A-24AC35031F4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283DAAF-7A1D-46A7-8AD7-FA1C81C9FA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AE7A64-0FCB-41B7-9E97-F7375BDCAC99}" type="datetimeFigureOut">
              <a:rPr lang="en-US" smtClean="0"/>
              <a:t>4/2/2020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42F330B-F053-4D64-A728-27BC02EF22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C23555C-1302-4948-8A89-2C39801D6A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28A94E-1F4F-463C-8B7D-0368FE41743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42904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02AB26-59CC-47B9-B9A6-7917FA09ED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9F0FDD2-35D7-4813-B2F2-EA8EF4F7E1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8DD2C5-3856-4A2A-84D0-9992FF84911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AE7A64-0FCB-41B7-9E97-F7375BDCAC99}" type="datetimeFigureOut">
              <a:rPr lang="en-US" smtClean="0"/>
              <a:t>4/2/2020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6A53F4-6B39-49BB-89A2-5EC61C68314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047AFE-FCC5-4B70-BB55-87EBD84AA7F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28A94E-1F4F-463C-8B7D-0368FE41743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28994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1.png"/><Relationship Id="rId4" Type="http://schemas.openxmlformats.org/officeDocument/2006/relationships/image" Target="../media/image14.jpe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media" Target="../media/media13.m4a"/><Relationship Id="rId7" Type="http://schemas.openxmlformats.org/officeDocument/2006/relationships/image" Target="../media/image1.png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15.jpe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13.m4a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1.png"/><Relationship Id="rId4" Type="http://schemas.openxmlformats.org/officeDocument/2006/relationships/image" Target="../media/image1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1.png"/><Relationship Id="rId4" Type="http://schemas.openxmlformats.org/officeDocument/2006/relationships/image" Target="../media/image1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1.png"/><Relationship Id="rId4" Type="http://schemas.openxmlformats.org/officeDocument/2006/relationships/image" Target="../media/image1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5" Type="http://schemas.openxmlformats.org/officeDocument/2006/relationships/image" Target="../media/image1.png"/><Relationship Id="rId4" Type="http://schemas.openxmlformats.org/officeDocument/2006/relationships/image" Target="../media/image1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openxmlformats.org/officeDocument/2006/relationships/image" Target="../media/image1.png"/><Relationship Id="rId5" Type="http://schemas.openxmlformats.org/officeDocument/2006/relationships/image" Target="../media/image21.jpg"/><Relationship Id="rId4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5" Type="http://schemas.openxmlformats.org/officeDocument/2006/relationships/image" Target="../media/image1.png"/><Relationship Id="rId4" Type="http://schemas.openxmlformats.org/officeDocument/2006/relationships/image" Target="../media/image2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5" Type="http://schemas.openxmlformats.org/officeDocument/2006/relationships/image" Target="../media/image1.png"/><Relationship Id="rId4" Type="http://schemas.openxmlformats.org/officeDocument/2006/relationships/image" Target="../media/image23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5" Type="http://schemas.openxmlformats.org/officeDocument/2006/relationships/image" Target="../media/image1.png"/><Relationship Id="rId4" Type="http://schemas.openxmlformats.org/officeDocument/2006/relationships/image" Target="../media/image24.jpe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media" Target="../media/media3.m4a"/><Relationship Id="rId7" Type="http://schemas.openxmlformats.org/officeDocument/2006/relationships/image" Target="../media/image1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2.JP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3.m4a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5" Type="http://schemas.openxmlformats.org/officeDocument/2006/relationships/image" Target="../media/image1.png"/><Relationship Id="rId4" Type="http://schemas.openxmlformats.org/officeDocument/2006/relationships/image" Target="../media/image2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5" Type="http://schemas.openxmlformats.org/officeDocument/2006/relationships/image" Target="../media/image1.png"/><Relationship Id="rId4" Type="http://schemas.openxmlformats.org/officeDocument/2006/relationships/image" Target="../media/image25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5" Type="http://schemas.openxmlformats.org/officeDocument/2006/relationships/image" Target="../media/image1.png"/><Relationship Id="rId4" Type="http://schemas.openxmlformats.org/officeDocument/2006/relationships/image" Target="../media/image26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5" Type="http://schemas.openxmlformats.org/officeDocument/2006/relationships/image" Target="../media/image1.png"/><Relationship Id="rId4" Type="http://schemas.openxmlformats.org/officeDocument/2006/relationships/image" Target="../media/image26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5" Type="http://schemas.openxmlformats.org/officeDocument/2006/relationships/image" Target="../media/image1.png"/><Relationship Id="rId4" Type="http://schemas.openxmlformats.org/officeDocument/2006/relationships/image" Target="../media/image27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5" Type="http://schemas.openxmlformats.org/officeDocument/2006/relationships/image" Target="../media/image1.png"/><Relationship Id="rId4" Type="http://schemas.openxmlformats.org/officeDocument/2006/relationships/image" Target="../media/image28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5" Type="http://schemas.openxmlformats.org/officeDocument/2006/relationships/image" Target="../media/image1.png"/><Relationship Id="rId4" Type="http://schemas.openxmlformats.org/officeDocument/2006/relationships/image" Target="../media/image29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5" Type="http://schemas.openxmlformats.org/officeDocument/2006/relationships/image" Target="../media/image1.png"/><Relationship Id="rId4" Type="http://schemas.openxmlformats.org/officeDocument/2006/relationships/image" Target="../media/image30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0.m4a"/><Relationship Id="rId1" Type="http://schemas.microsoft.com/office/2007/relationships/media" Target="../media/media30.m4a"/><Relationship Id="rId5" Type="http://schemas.openxmlformats.org/officeDocument/2006/relationships/image" Target="../media/image1.png"/><Relationship Id="rId4" Type="http://schemas.openxmlformats.org/officeDocument/2006/relationships/image" Target="../media/image31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1.m4a"/><Relationship Id="rId1" Type="http://schemas.microsoft.com/office/2007/relationships/media" Target="../media/media31.m4a"/><Relationship Id="rId5" Type="http://schemas.openxmlformats.org/officeDocument/2006/relationships/image" Target="../media/image1.png"/><Relationship Id="rId4" Type="http://schemas.openxmlformats.org/officeDocument/2006/relationships/image" Target="../media/image3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1.png"/><Relationship Id="rId4" Type="http://schemas.openxmlformats.org/officeDocument/2006/relationships/image" Target="../media/image3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2.m4a"/><Relationship Id="rId1" Type="http://schemas.microsoft.com/office/2007/relationships/media" Target="../media/media32.m4a"/><Relationship Id="rId5" Type="http://schemas.openxmlformats.org/officeDocument/2006/relationships/image" Target="../media/image1.png"/><Relationship Id="rId4" Type="http://schemas.openxmlformats.org/officeDocument/2006/relationships/image" Target="../media/image33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3.m4a"/><Relationship Id="rId1" Type="http://schemas.microsoft.com/office/2007/relationships/media" Target="../media/media33.m4a"/><Relationship Id="rId5" Type="http://schemas.openxmlformats.org/officeDocument/2006/relationships/image" Target="../media/image1.png"/><Relationship Id="rId4" Type="http://schemas.openxmlformats.org/officeDocument/2006/relationships/image" Target="../media/image33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4.m4a"/><Relationship Id="rId1" Type="http://schemas.microsoft.com/office/2007/relationships/media" Target="../media/media34.m4a"/><Relationship Id="rId5" Type="http://schemas.openxmlformats.org/officeDocument/2006/relationships/image" Target="../media/image1.png"/><Relationship Id="rId4" Type="http://schemas.openxmlformats.org/officeDocument/2006/relationships/image" Target="../media/image34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5.m4a"/><Relationship Id="rId1" Type="http://schemas.microsoft.com/office/2007/relationships/media" Target="../media/media35.m4a"/><Relationship Id="rId5" Type="http://schemas.openxmlformats.org/officeDocument/2006/relationships/image" Target="../media/image1.png"/><Relationship Id="rId4" Type="http://schemas.openxmlformats.org/officeDocument/2006/relationships/image" Target="../media/image35.jp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6.m4a"/><Relationship Id="rId1" Type="http://schemas.microsoft.com/office/2007/relationships/media" Target="../media/media36.m4a"/><Relationship Id="rId5" Type="http://schemas.openxmlformats.org/officeDocument/2006/relationships/image" Target="../media/image1.png"/><Relationship Id="rId4" Type="http://schemas.openxmlformats.org/officeDocument/2006/relationships/image" Target="../media/image36.jp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7.m4a"/><Relationship Id="rId1" Type="http://schemas.microsoft.com/office/2007/relationships/media" Target="../media/media37.m4a"/><Relationship Id="rId5" Type="http://schemas.openxmlformats.org/officeDocument/2006/relationships/image" Target="../media/image1.png"/><Relationship Id="rId4" Type="http://schemas.openxmlformats.org/officeDocument/2006/relationships/image" Target="../media/image37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8.m4a"/><Relationship Id="rId1" Type="http://schemas.microsoft.com/office/2007/relationships/media" Target="../media/media38.m4a"/><Relationship Id="rId5" Type="http://schemas.openxmlformats.org/officeDocument/2006/relationships/image" Target="../media/image1.png"/><Relationship Id="rId4" Type="http://schemas.openxmlformats.org/officeDocument/2006/relationships/image" Target="../media/image38.jp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9.m4a"/><Relationship Id="rId1" Type="http://schemas.microsoft.com/office/2007/relationships/media" Target="../media/media39.m4a"/><Relationship Id="rId5" Type="http://schemas.openxmlformats.org/officeDocument/2006/relationships/image" Target="../media/image1.png"/><Relationship Id="rId4" Type="http://schemas.openxmlformats.org/officeDocument/2006/relationships/image" Target="../media/image39.jp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0.m4a"/><Relationship Id="rId1" Type="http://schemas.microsoft.com/office/2007/relationships/media" Target="../media/media40.m4a"/><Relationship Id="rId5" Type="http://schemas.openxmlformats.org/officeDocument/2006/relationships/image" Target="../media/image1.png"/><Relationship Id="rId4" Type="http://schemas.openxmlformats.org/officeDocument/2006/relationships/image" Target="../media/image40.JP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1.m4a"/><Relationship Id="rId1" Type="http://schemas.microsoft.com/office/2007/relationships/media" Target="../media/media41.m4a"/><Relationship Id="rId5" Type="http://schemas.openxmlformats.org/officeDocument/2006/relationships/image" Target="../media/image1.png"/><Relationship Id="rId4" Type="http://schemas.openxmlformats.org/officeDocument/2006/relationships/image" Target="../media/image4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1.png"/><Relationship Id="rId5" Type="http://schemas.openxmlformats.org/officeDocument/2006/relationships/image" Target="../media/image5.jpg"/><Relationship Id="rId4" Type="http://schemas.openxmlformats.org/officeDocument/2006/relationships/image" Target="../media/image4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2.m4a"/><Relationship Id="rId1" Type="http://schemas.microsoft.com/office/2007/relationships/media" Target="../media/media42.m4a"/><Relationship Id="rId5" Type="http://schemas.openxmlformats.org/officeDocument/2006/relationships/image" Target="../media/image1.png"/><Relationship Id="rId4" Type="http://schemas.openxmlformats.org/officeDocument/2006/relationships/image" Target="../media/image42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3.m4a"/><Relationship Id="rId1" Type="http://schemas.microsoft.com/office/2007/relationships/media" Target="../media/media43.m4a"/><Relationship Id="rId5" Type="http://schemas.openxmlformats.org/officeDocument/2006/relationships/image" Target="../media/image1.png"/><Relationship Id="rId4" Type="http://schemas.openxmlformats.org/officeDocument/2006/relationships/image" Target="../media/image43.tif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4.m4a"/><Relationship Id="rId1" Type="http://schemas.microsoft.com/office/2007/relationships/media" Target="../media/media44.m4a"/><Relationship Id="rId4" Type="http://schemas.openxmlformats.org/officeDocument/2006/relationships/image" Target="../media/image1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5.m4a"/><Relationship Id="rId1" Type="http://schemas.microsoft.com/office/2007/relationships/media" Target="../media/media45.m4a"/><Relationship Id="rId5" Type="http://schemas.openxmlformats.org/officeDocument/2006/relationships/image" Target="../media/image1.png"/><Relationship Id="rId4" Type="http://schemas.openxmlformats.org/officeDocument/2006/relationships/image" Target="../media/image44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6.m4a"/><Relationship Id="rId1" Type="http://schemas.microsoft.com/office/2007/relationships/media" Target="../media/media46.m4a"/><Relationship Id="rId5" Type="http://schemas.openxmlformats.org/officeDocument/2006/relationships/image" Target="../media/image1.png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1.png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0.jpe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1.png"/><Relationship Id="rId4" Type="http://schemas.openxmlformats.org/officeDocument/2006/relationships/image" Target="../media/image11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1.png"/><Relationship Id="rId4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1.png"/><Relationship Id="rId4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239FE7-FC36-49EA-AFFB-897438E8336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Wisconsin Regional Arts Program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75A9ADB-3988-43EE-BA8E-876164F1BF1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Madison 2020</a:t>
            </a:r>
          </a:p>
          <a:p>
            <a:r>
              <a:rPr lang="en-US" dirty="0"/>
              <a:t>Juror and Speaker</a:t>
            </a:r>
          </a:p>
          <a:p>
            <a:r>
              <a:rPr lang="en-US" dirty="0"/>
              <a:t>Laurie Talbot Hall, MFA, PhD</a:t>
            </a:r>
          </a:p>
        </p:txBody>
      </p:sp>
      <p:pic>
        <p:nvPicPr>
          <p:cNvPr id="5" name="Slide 1Recorded Sound">
            <a:hlinkClick r:id="" action="ppaction://media"/>
            <a:extLst>
              <a:ext uri="{FF2B5EF4-FFF2-40B4-BE49-F238E27FC236}">
                <a16:creationId xmlns:a16="http://schemas.microsoft.com/office/drawing/2014/main" id="{4F12E101-BDDA-4326-A27F-55A31646585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112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4227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12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building, sitting, table, white&#10;&#10;Description automatically generated">
            <a:extLst>
              <a:ext uri="{FF2B5EF4-FFF2-40B4-BE49-F238E27FC236}">
                <a16:creationId xmlns:a16="http://schemas.microsoft.com/office/drawing/2014/main" id="{52920BCF-C4B6-4090-8A9B-E14508EB87A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065C87C1-2C80-4525-8A66-573B556D2E5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13080" y="625856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484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69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outdoor, sitting, table, view&#10;&#10;Description automatically generated">
            <a:extLst>
              <a:ext uri="{FF2B5EF4-FFF2-40B4-BE49-F238E27FC236}">
                <a16:creationId xmlns:a16="http://schemas.microsoft.com/office/drawing/2014/main" id="{854BB2B8-C227-4B19-BCA9-BAE26E321A6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3672" y="0"/>
            <a:ext cx="9144655" cy="6858000"/>
          </a:xfrm>
          <a:prstGeom prst="rect">
            <a:avLst/>
          </a:prstGeom>
          <a:ln>
            <a:solidFill>
              <a:srgbClr val="1D1C1A"/>
            </a:solidFill>
          </a:ln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F69EEBC2-2865-4E7B-99DF-4F5FDE38791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604CB2AF-7C3F-46CE-B400-5233D420D1B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67360" y="616712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61095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46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000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that is standing in the kitchen&#10;&#10;Description automatically generated">
            <a:extLst>
              <a:ext uri="{FF2B5EF4-FFF2-40B4-BE49-F238E27FC236}">
                <a16:creationId xmlns:a16="http://schemas.microsoft.com/office/drawing/2014/main" id="{BD8268B8-C8B0-4FC2-A06D-AE78318551C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9662" y="0"/>
            <a:ext cx="8872676" cy="6858000"/>
          </a:xfrm>
          <a:prstGeom prst="rect">
            <a:avLst/>
          </a:prstGeom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32E7D7F0-5D7B-4814-A89E-71529925F48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67360" y="621284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6329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49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ack and white photo of a plant&#10;&#10;Description automatically generated">
            <a:extLst>
              <a:ext uri="{FF2B5EF4-FFF2-40B4-BE49-F238E27FC236}">
                <a16:creationId xmlns:a16="http://schemas.microsoft.com/office/drawing/2014/main" id="{08E8D357-E7DC-478E-BD48-1E4FC69D067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8970" y="0"/>
            <a:ext cx="5394059" cy="6858000"/>
          </a:xfrm>
          <a:prstGeom prst="rect">
            <a:avLst/>
          </a:prstGeom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0CA5CF5E-7D4E-4D94-8422-FA087EDD3FA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02640" y="599948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89026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53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n empty bottle on a counter&#10;&#10;Description automatically generated">
            <a:extLst>
              <a:ext uri="{FF2B5EF4-FFF2-40B4-BE49-F238E27FC236}">
                <a16:creationId xmlns:a16="http://schemas.microsoft.com/office/drawing/2014/main" id="{D802E151-A0B5-40D4-81A7-A84098C2A76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0285" y="0"/>
            <a:ext cx="5331430" cy="6858000"/>
          </a:xfrm>
          <a:prstGeom prst="rect">
            <a:avLst/>
          </a:prstGeom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4C28A9D7-7629-42D5-BB09-8D4EC6526CC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82600" y="609092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5814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58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large tree in a forest&#10;&#10;Description automatically generated">
            <a:extLst>
              <a:ext uri="{FF2B5EF4-FFF2-40B4-BE49-F238E27FC236}">
                <a16:creationId xmlns:a16="http://schemas.microsoft.com/office/drawing/2014/main" id="{E86F5381-578B-4E25-A9F4-8FDCFD67BE4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2061" y="0"/>
            <a:ext cx="5347877" cy="6858000"/>
          </a:xfrm>
          <a:prstGeom prst="rect">
            <a:avLst/>
          </a:prstGeom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C2BF72FB-FF88-45D1-8CE7-964FE033D93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13080" y="59690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42303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25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indoor, building, table, window&#10;&#10;Description automatically generated">
            <a:extLst>
              <a:ext uri="{FF2B5EF4-FFF2-40B4-BE49-F238E27FC236}">
                <a16:creationId xmlns:a16="http://schemas.microsoft.com/office/drawing/2014/main" id="{9AC4DDC5-8E1D-49FD-B5B7-BD27D9535E7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8244" y="0"/>
            <a:ext cx="4575512" cy="6858000"/>
          </a:xfrm>
          <a:prstGeom prst="rect">
            <a:avLst/>
          </a:prstGeom>
          <a:solidFill>
            <a:srgbClr val="000000">
              <a:shade val="95000"/>
            </a:srgbClr>
          </a:solidFill>
          <a:ln w="444500" cap="sq">
            <a:solidFill>
              <a:srgbClr val="000000"/>
            </a:solidFill>
            <a:miter lim="800000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</p:spPr>
      </p:pic>
      <p:pic>
        <p:nvPicPr>
          <p:cNvPr id="5" name="Picture 4" descr="A picture containing indoor, building, table, window&#10;&#10;Description automatically generated">
            <a:extLst>
              <a:ext uri="{FF2B5EF4-FFF2-40B4-BE49-F238E27FC236}">
                <a16:creationId xmlns:a16="http://schemas.microsoft.com/office/drawing/2014/main" id="{2334636B-38AB-4E30-8ED9-E56365CD2B0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8244" y="0"/>
            <a:ext cx="4575512" cy="6858000"/>
          </a:xfrm>
          <a:prstGeom prst="rect">
            <a:avLst/>
          </a:prstGeom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E88ED246-3240-4873-AA56-267E8AC3428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52120" y="616712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68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4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indoor, black, photo, mirror&#10;&#10;Description automatically generated">
            <a:extLst>
              <a:ext uri="{FF2B5EF4-FFF2-40B4-BE49-F238E27FC236}">
                <a16:creationId xmlns:a16="http://schemas.microsoft.com/office/drawing/2014/main" id="{DD8D5D75-0410-4FD0-9BF0-5623AB6668A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0469" y="0"/>
            <a:ext cx="5231061" cy="6858000"/>
          </a:xfrm>
          <a:prstGeom prst="rect">
            <a:avLst/>
          </a:prstGeom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7764B6CB-AAA4-4B59-9226-DB5786E6A5D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67360" y="628904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02306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44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whiteboard&#10;&#10;Description automatically generated">
            <a:extLst>
              <a:ext uri="{FF2B5EF4-FFF2-40B4-BE49-F238E27FC236}">
                <a16:creationId xmlns:a16="http://schemas.microsoft.com/office/drawing/2014/main" id="{249F56C2-AAEF-4358-A6BD-79C12E1A857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33" b="9898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58751F16-B8F4-47D0-B488-B10E2E9A5CB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91160" y="717296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302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43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whiteboard&#10;&#10;Description automatically generated">
            <a:extLst>
              <a:ext uri="{FF2B5EF4-FFF2-40B4-BE49-F238E27FC236}">
                <a16:creationId xmlns:a16="http://schemas.microsoft.com/office/drawing/2014/main" id="{0A53A13A-EC62-4278-AFD7-29D99FD217D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346" b="509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EDD7750C-2964-4870-9050-5F648D66AA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0960" y="720344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33262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75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erson wearing glasses and smiling at the camera&#10;&#10;Description automatically generated">
            <a:extLst>
              <a:ext uri="{FF2B5EF4-FFF2-40B4-BE49-F238E27FC236}">
                <a16:creationId xmlns:a16="http://schemas.microsoft.com/office/drawing/2014/main" id="{0022E9DC-27D6-4C57-8F3C-F2B2A5F504F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2031999" y="380999"/>
            <a:ext cx="8128000" cy="6096000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1E74183D-FDB1-476A-89EB-671EB06A4DD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00100" y="6273799"/>
            <a:ext cx="406400" cy="406400"/>
          </a:xfrm>
          <a:prstGeom prst="rect">
            <a:avLst/>
          </a:prstGeom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54FFC953-09F0-47AC-80DA-E3CDA67498E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73596" y="5587337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9277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82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548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whiteboard&#10;&#10;Description automatically generated">
            <a:extLst>
              <a:ext uri="{FF2B5EF4-FFF2-40B4-BE49-F238E27FC236}">
                <a16:creationId xmlns:a16="http://schemas.microsoft.com/office/drawing/2014/main" id="{0A847283-3A07-4738-84C8-EEFA375D9FA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5397" y="643466"/>
            <a:ext cx="3621205" cy="5571067"/>
          </a:xfrm>
          <a:prstGeom prst="rect">
            <a:avLst/>
          </a:prstGeom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1C42011D-AE0C-4247-9333-CC6C8CCC088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67360" y="627549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40684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4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indoor, table, sink, sitting&#10;&#10;Description automatically generated">
            <a:extLst>
              <a:ext uri="{FF2B5EF4-FFF2-40B4-BE49-F238E27FC236}">
                <a16:creationId xmlns:a16="http://schemas.microsoft.com/office/drawing/2014/main" id="{21E798A1-7AE5-48B1-AE20-60BDB0A3BC8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1785" y="0"/>
            <a:ext cx="5388429" cy="6858000"/>
          </a:xfrm>
          <a:prstGeom prst="rect">
            <a:avLst/>
          </a:prstGeom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117DAAAE-0422-4EEB-8CFE-9D49EC6A0FA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13080" y="635508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9292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33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text on a white background&#10;&#10;Description automatically generated">
            <a:extLst>
              <a:ext uri="{FF2B5EF4-FFF2-40B4-BE49-F238E27FC236}">
                <a16:creationId xmlns:a16="http://schemas.microsoft.com/office/drawing/2014/main" id="{804553DF-5812-4395-B02E-D3D21919A22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522" b="18744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82BECC8D-3749-4C7F-BC4C-E38136E4271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240" y="700532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7765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8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text on a white background&#10;&#10;Description automatically generated">
            <a:extLst>
              <a:ext uri="{FF2B5EF4-FFF2-40B4-BE49-F238E27FC236}">
                <a16:creationId xmlns:a16="http://schemas.microsoft.com/office/drawing/2014/main" id="{AD493AF9-769E-4399-9285-DFB9EB0422B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4562" y="643466"/>
            <a:ext cx="5222875" cy="5571067"/>
          </a:xfrm>
          <a:prstGeom prst="rect">
            <a:avLst/>
          </a:prstGeom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CC6C5489-487B-4160-9AD7-43D01D7956C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91160" y="621453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53220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4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able, sitting&#10;&#10;Description automatically generated">
            <a:extLst>
              <a:ext uri="{FF2B5EF4-FFF2-40B4-BE49-F238E27FC236}">
                <a16:creationId xmlns:a16="http://schemas.microsoft.com/office/drawing/2014/main" id="{E6E38A6F-0204-4007-B13E-FEE3B5AE5E5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8365" y="0"/>
            <a:ext cx="4575270" cy="6858000"/>
          </a:xfrm>
          <a:prstGeom prst="rect">
            <a:avLst/>
          </a:prstGeom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2E0CC830-36E1-4716-81A5-E263AFD0F90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929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13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able, indoor, wooden, sitting&#10;&#10;Description automatically generated">
            <a:extLst>
              <a:ext uri="{FF2B5EF4-FFF2-40B4-BE49-F238E27FC236}">
                <a16:creationId xmlns:a16="http://schemas.microsoft.com/office/drawing/2014/main" id="{4C04F600-6DD4-47E9-82DA-9B3EB74F252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8405" y="0"/>
            <a:ext cx="5375189" cy="6858000"/>
          </a:xfrm>
          <a:prstGeom prst="rect">
            <a:avLst/>
          </a:prstGeom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32963944-3BA0-42EB-BAA4-EDB6996E8DE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67360" y="615188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3044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31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indoor, room, small, table&#10;&#10;Description automatically generated">
            <a:extLst>
              <a:ext uri="{FF2B5EF4-FFF2-40B4-BE49-F238E27FC236}">
                <a16:creationId xmlns:a16="http://schemas.microsoft.com/office/drawing/2014/main" id="{15EC7746-B093-4CB4-B52B-FA1D3B7BD9D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6192" y="0"/>
            <a:ext cx="5159615" cy="6858000"/>
          </a:xfrm>
          <a:prstGeom prst="rect">
            <a:avLst/>
          </a:prstGeom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70202875-C99A-4A50-A5F6-00048DE91A0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6880" y="625856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4648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9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01D0AF59-99C3-4251-AB9A-C966C6AD44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855405F-37A2-4869-9154-F8BE3BECE6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bedroom with a bed and a mirror&#10;&#10;Description automatically generated">
            <a:extLst>
              <a:ext uri="{FF2B5EF4-FFF2-40B4-BE49-F238E27FC236}">
                <a16:creationId xmlns:a16="http://schemas.microsoft.com/office/drawing/2014/main" id="{B2A9B552-46B2-4770-AFDD-286DA62BC44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5402" y="643467"/>
            <a:ext cx="3621196" cy="5571066"/>
          </a:xfrm>
          <a:prstGeom prst="rect">
            <a:avLst/>
          </a:prstGeom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BAEC90AE-0B92-465F-B1A1-25D7732990F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24560" y="580813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4287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96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painted wall&#10;&#10;Description automatically generated">
            <a:extLst>
              <a:ext uri="{FF2B5EF4-FFF2-40B4-BE49-F238E27FC236}">
                <a16:creationId xmlns:a16="http://schemas.microsoft.com/office/drawing/2014/main" id="{3D723102-6091-4612-A237-6CE7822EA89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201" y="0"/>
            <a:ext cx="5791597" cy="6858000"/>
          </a:xfrm>
          <a:prstGeom prst="rect">
            <a:avLst/>
          </a:prstGeom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3CCC1140-9817-4ABD-8FEC-C52991FD35A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9280" y="593852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9251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19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unch of items that are sitting on a table&#10;&#10;Description automatically generated">
            <a:extLst>
              <a:ext uri="{FF2B5EF4-FFF2-40B4-BE49-F238E27FC236}">
                <a16:creationId xmlns:a16="http://schemas.microsoft.com/office/drawing/2014/main" id="{5580A2DF-D0A4-4E5B-8DB0-7A02F981346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7638" y="0"/>
            <a:ext cx="5396723" cy="6858000"/>
          </a:xfrm>
          <a:prstGeom prst="rect">
            <a:avLst/>
          </a:prstGeom>
        </p:spPr>
      </p:pic>
      <p:pic>
        <p:nvPicPr>
          <p:cNvPr id="5" name="Picture 4" descr="A bunch of items that are sitting on a table&#10;&#10;Description automatically generated">
            <a:extLst>
              <a:ext uri="{FF2B5EF4-FFF2-40B4-BE49-F238E27FC236}">
                <a16:creationId xmlns:a16="http://schemas.microsoft.com/office/drawing/2014/main" id="{BF96A4BF-8956-490A-8839-FF1FCB49A17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7638" y="0"/>
            <a:ext cx="5396723" cy="6858000"/>
          </a:xfrm>
          <a:prstGeom prst="rect">
            <a:avLst/>
          </a:prstGeom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55B312BD-40E7-4165-8634-C9380A2AD0F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6880" y="613664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5679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9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n old photo of a person&#10;&#10;Description automatically generated">
            <a:extLst>
              <a:ext uri="{FF2B5EF4-FFF2-40B4-BE49-F238E27FC236}">
                <a16:creationId xmlns:a16="http://schemas.microsoft.com/office/drawing/2014/main" id="{35F24CA3-0102-42BB-B77E-D99E7B464FA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014" y="0"/>
            <a:ext cx="5143972" cy="6858000"/>
          </a:xfrm>
          <a:prstGeom prst="rect">
            <a:avLst/>
          </a:prstGeom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3006C787-8801-400E-A4CE-31A5A526A8D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65200" y="57023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2003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80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able, sitting, room&#10;&#10;Description automatically generated">
            <a:extLst>
              <a:ext uri="{FF2B5EF4-FFF2-40B4-BE49-F238E27FC236}">
                <a16:creationId xmlns:a16="http://schemas.microsoft.com/office/drawing/2014/main" id="{CCABDDAB-2F0B-47D3-ADD3-D41579690F7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882" b="31572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E3E0FF94-5358-45AA-A699-3DBF1117044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712724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1101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37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able, sitting, room&#10;&#10;Description automatically generated">
            <a:extLst>
              <a:ext uri="{FF2B5EF4-FFF2-40B4-BE49-F238E27FC236}">
                <a16:creationId xmlns:a16="http://schemas.microsoft.com/office/drawing/2014/main" id="{B612CEDE-9317-49E7-859B-795845E1210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7200" y="690372"/>
            <a:ext cx="3657600" cy="5477256"/>
          </a:xfrm>
          <a:prstGeom prst="rect">
            <a:avLst/>
          </a:prstGeom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40FC97E3-1DB4-44FC-A7EC-11540EC5B51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43560" y="616762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4697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57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indoor, bed, building, dark&#10;&#10;Description automatically generated">
            <a:extLst>
              <a:ext uri="{FF2B5EF4-FFF2-40B4-BE49-F238E27FC236}">
                <a16:creationId xmlns:a16="http://schemas.microsoft.com/office/drawing/2014/main" id="{022A9E36-C7E1-48E5-A491-69A8679ED9F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306" y="0"/>
            <a:ext cx="10281388" cy="6858000"/>
          </a:xfrm>
          <a:prstGeom prst="rect">
            <a:avLst/>
          </a:prstGeom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BAC71965-8C5C-4527-9F05-EE1B596D309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99720" y="624332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9603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2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wooden, box, table&#10;&#10;Description automatically generated">
            <a:extLst>
              <a:ext uri="{FF2B5EF4-FFF2-40B4-BE49-F238E27FC236}">
                <a16:creationId xmlns:a16="http://schemas.microsoft.com/office/drawing/2014/main" id="{CD0DB4D2-8664-4D51-8502-72808A476E1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72" b="6659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3A95667D-6577-4259-94E1-D33A076AB5C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54000" y="705104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33848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52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box, table, wooden&#10;&#10;Description automatically generated">
            <a:extLst>
              <a:ext uri="{FF2B5EF4-FFF2-40B4-BE49-F238E27FC236}">
                <a16:creationId xmlns:a16="http://schemas.microsoft.com/office/drawing/2014/main" id="{DA987F2C-E227-4204-A5C0-99214557FA6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66" b="4564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9DC58D04-651E-40CB-B158-F1D8FBA7D68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240" y="708152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6070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35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ainting on the wall&#10;&#10;Description automatically generated">
            <a:extLst>
              <a:ext uri="{FF2B5EF4-FFF2-40B4-BE49-F238E27FC236}">
                <a16:creationId xmlns:a16="http://schemas.microsoft.com/office/drawing/2014/main" id="{A5DEF7F3-FCA4-45CA-9A15-D5769E71AE8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6954" y="0"/>
            <a:ext cx="9018092" cy="6858000"/>
          </a:xfrm>
          <a:prstGeom prst="rect">
            <a:avLst/>
          </a:prstGeom>
        </p:spPr>
      </p:pic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037020F7-9E36-4831-BBF0-B1B8377904B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69240" y="609092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5357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83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person, indoor, looking, holding&#10;&#10;Description automatically generated">
            <a:extLst>
              <a:ext uri="{FF2B5EF4-FFF2-40B4-BE49-F238E27FC236}">
                <a16:creationId xmlns:a16="http://schemas.microsoft.com/office/drawing/2014/main" id="{B98C8CBD-25EF-43E2-B0BE-B81D5546AD4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9997" y="0"/>
            <a:ext cx="8979846" cy="6858000"/>
          </a:xfrm>
          <a:prstGeom prst="rect">
            <a:avLst/>
          </a:prstGeom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4427017E-FB8B-4B4B-A201-BC1CF4AC708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95157" y="6172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6178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30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large, bear, stacked, sitting&#10;&#10;Description automatically generated">
            <a:extLst>
              <a:ext uri="{FF2B5EF4-FFF2-40B4-BE49-F238E27FC236}">
                <a16:creationId xmlns:a16="http://schemas.microsoft.com/office/drawing/2014/main" id="{CDD332AB-9FE8-4D4C-B3E8-FA0EFA7505D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81" b="4513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97A6C9DD-A79D-4A9B-945B-FF4C33C4284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1440" y="699008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9947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6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able, wooden, sitting, clock&#10;&#10;Description automatically generated">
            <a:extLst>
              <a:ext uri="{FF2B5EF4-FFF2-40B4-BE49-F238E27FC236}">
                <a16:creationId xmlns:a16="http://schemas.microsoft.com/office/drawing/2014/main" id="{7F613DCD-FE8E-48D8-8BB3-817A9E4F491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857250"/>
            <a:ext cx="6858000" cy="5143500"/>
          </a:xfrm>
          <a:prstGeom prst="rect">
            <a:avLst/>
          </a:prstGeom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845F18E9-8ECA-4085-8436-1791D4E6607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30200" y="616712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646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02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tattoo&#10;&#10;Description automatically generated">
            <a:extLst>
              <a:ext uri="{FF2B5EF4-FFF2-40B4-BE49-F238E27FC236}">
                <a16:creationId xmlns:a16="http://schemas.microsoft.com/office/drawing/2014/main" id="{78C444B0-5AFA-4890-855E-4EA05084EAD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094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19F4F3D1-5FE1-4AD0-8A25-5C61197CBDF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0960" y="702056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70953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76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A black and silver text&#10;&#10;Description automatically generated">
            <a:extLst>
              <a:ext uri="{FF2B5EF4-FFF2-40B4-BE49-F238E27FC236}">
                <a16:creationId xmlns:a16="http://schemas.microsoft.com/office/drawing/2014/main" id="{775798BF-863A-4BE5-B292-2000A3354F2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058375"/>
            <a:ext cx="5181600" cy="3885838"/>
          </a:xfrm>
        </p:spPr>
      </p:pic>
      <p:pic>
        <p:nvPicPr>
          <p:cNvPr id="8" name="Content Placeholder 7" descr="A close up of a coral&#10;&#10;Description automatically generated">
            <a:extLst>
              <a:ext uri="{FF2B5EF4-FFF2-40B4-BE49-F238E27FC236}">
                <a16:creationId xmlns:a16="http://schemas.microsoft.com/office/drawing/2014/main" id="{477F741C-94F9-43C2-BAAC-7A286A0F8F4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2058465"/>
            <a:ext cx="5181600" cy="3885658"/>
          </a:xfrm>
        </p:spPr>
      </p:pic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12F6FB2C-2262-486E-A3B4-61B6AC7E969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20700" y="61849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5530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55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book&#10;&#10;Description automatically generated">
            <a:extLst>
              <a:ext uri="{FF2B5EF4-FFF2-40B4-BE49-F238E27FC236}">
                <a16:creationId xmlns:a16="http://schemas.microsoft.com/office/drawing/2014/main" id="{D61237FC-B124-49CB-8B5B-73DD029C152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882" y="0"/>
            <a:ext cx="10354235" cy="6858000"/>
          </a:xfrm>
          <a:prstGeom prst="rect">
            <a:avLst/>
          </a:prstGeom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E56F70A8-869D-4369-940A-0691FD268B7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14960" y="601472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06639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00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A4AC5506-6312-4701-8D3C-40187889A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1752"/>
            <a:ext cx="12192000" cy="7365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B0057E7E-4657-4972-AA54-23D6F1ADBB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6532" y="643467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2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www.nationalwca.org</a:t>
            </a:r>
          </a:p>
        </p:txBody>
      </p:sp>
      <p:pic>
        <p:nvPicPr>
          <p:cNvPr id="3" name="Picture 2" descr="A close up of a sign&#10;&#10;Description automatically generated">
            <a:extLst>
              <a:ext uri="{FF2B5EF4-FFF2-40B4-BE49-F238E27FC236}">
                <a16:creationId xmlns:a16="http://schemas.microsoft.com/office/drawing/2014/main" id="{F3615A71-E885-4DB1-BEF6-B81BC645954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0397" y="1675227"/>
            <a:ext cx="8491205" cy="4394199"/>
          </a:xfrm>
          <a:prstGeom prst="rect">
            <a:avLst/>
          </a:prstGeom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A0975B0A-B044-4D23-BE0C-2CF19D698FE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4412" y="700532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1585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6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F538BA-D124-435D-A18E-17BF9AC0BE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</a:t>
            </a:r>
            <a:r>
              <a:rPr lang="en-US" dirty="0" err="1"/>
              <a:t>Chazen</a:t>
            </a:r>
            <a:r>
              <a:rPr lang="en-US" dirty="0"/>
              <a:t> Museum of Art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2BF5FA-6CBD-4D61-A8D3-B1FA58B751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Iceland’s Vanishing Beauty   Michael </a:t>
            </a:r>
            <a:r>
              <a:rPr lang="en-US" dirty="0" err="1"/>
              <a:t>Kienitz</a:t>
            </a:r>
            <a:endParaRPr lang="en-US" dirty="0"/>
          </a:p>
          <a:p>
            <a:endParaRPr lang="en-US" dirty="0"/>
          </a:p>
          <a:p>
            <a:r>
              <a:rPr lang="en-US" dirty="0"/>
              <a:t>Plastic Entanglements</a:t>
            </a:r>
          </a:p>
          <a:p>
            <a:endParaRPr lang="en-US" dirty="0"/>
          </a:p>
          <a:p>
            <a:r>
              <a:rPr lang="en-US" dirty="0"/>
              <a:t>The Prophecy   Fabrice Monteiro</a:t>
            </a:r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816C24B4-6E2E-4C9D-91C9-91BABC6AB17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35000" y="554228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8962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25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 up of a newspaper&#10;&#10;Description automatically generated">
            <a:extLst>
              <a:ext uri="{FF2B5EF4-FFF2-40B4-BE49-F238E27FC236}">
                <a16:creationId xmlns:a16="http://schemas.microsoft.com/office/drawing/2014/main" id="{61C33C4D-F8E4-4EDE-B546-09E2A183A23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5078" y="0"/>
            <a:ext cx="5141843" cy="6858000"/>
          </a:xfrm>
          <a:prstGeom prst="rect">
            <a:avLst/>
          </a:prstGeom>
        </p:spPr>
      </p:pic>
      <p:pic>
        <p:nvPicPr>
          <p:cNvPr id="6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6835DDA5-7732-402C-9312-8868530543D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13080" y="595376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90691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89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picture containing indoor, person, table, man&#10;&#10;Description automatically generated">
            <a:extLst>
              <a:ext uri="{FF2B5EF4-FFF2-40B4-BE49-F238E27FC236}">
                <a16:creationId xmlns:a16="http://schemas.microsoft.com/office/drawing/2014/main" id="{90310D6C-3ECB-4796-A23A-DBD98A4366C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12" b="4983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C54A6EF1-0129-4520-92E4-4A886BA9FE9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5720" y="7188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4296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84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close up of a piece of paper&#10;&#10;Description automatically generated">
            <a:extLst>
              <a:ext uri="{FF2B5EF4-FFF2-40B4-BE49-F238E27FC236}">
                <a16:creationId xmlns:a16="http://schemas.microsoft.com/office/drawing/2014/main" id="{9401BDE5-F8A5-4F0A-91EF-F14346FE68A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130" y="0"/>
            <a:ext cx="10353739" cy="6858000"/>
          </a:xfrm>
          <a:prstGeom prst="rect">
            <a:avLst/>
          </a:prstGeom>
        </p:spPr>
      </p:pic>
      <p:pic>
        <p:nvPicPr>
          <p:cNvPr id="7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6BAB1D0C-C2D7-41A3-9951-BD99A169285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30200" y="599948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8298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11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150423-0246-4894-9CE6-B4525E524B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4460383"/>
            <a:ext cx="10509504" cy="1193672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endParaRPr lang="en-US" sz="5400" kern="120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5" name="Content Placeholder 4" descr="A picture containing indoor, person, table, man&#10;&#10;Description automatically generated">
            <a:extLst>
              <a:ext uri="{FF2B5EF4-FFF2-40B4-BE49-F238E27FC236}">
                <a16:creationId xmlns:a16="http://schemas.microsoft.com/office/drawing/2014/main" id="{E7C93F2B-3EBE-4541-80A0-5362E388789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01" r="-3" b="-3"/>
          <a:stretch/>
        </p:blipFill>
        <p:spPr>
          <a:xfrm>
            <a:off x="250182" y="220253"/>
            <a:ext cx="5738492" cy="4081291"/>
          </a:xfrm>
          <a:prstGeom prst="rect">
            <a:avLst/>
          </a:prstGeom>
        </p:spPr>
      </p:pic>
      <p:pic>
        <p:nvPicPr>
          <p:cNvPr id="7" name="Picture 6" descr="A person sitting on a table&#10;&#10;Description automatically generated">
            <a:extLst>
              <a:ext uri="{FF2B5EF4-FFF2-40B4-BE49-F238E27FC236}">
                <a16:creationId xmlns:a16="http://schemas.microsoft.com/office/drawing/2014/main" id="{A79FBB89-04AA-4EEE-A45C-BB7068F00D8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49" r="-1" b="-1"/>
          <a:stretch/>
        </p:blipFill>
        <p:spPr>
          <a:xfrm>
            <a:off x="6203325" y="220252"/>
            <a:ext cx="5738491" cy="4081291"/>
          </a:xfrm>
          <a:prstGeom prst="rect">
            <a:avLst/>
          </a:prstGeom>
        </p:spPr>
      </p:pic>
      <p:pic>
        <p:nvPicPr>
          <p:cNvPr id="9" name="Picture 8" descr="A picture containing indoor, person, table, man&#10;&#10;Description automatically generated">
            <a:extLst>
              <a:ext uri="{FF2B5EF4-FFF2-40B4-BE49-F238E27FC236}">
                <a16:creationId xmlns:a16="http://schemas.microsoft.com/office/drawing/2014/main" id="{336C7A9B-5425-4DB9-9E24-4B70800B6A3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882" y="0"/>
            <a:ext cx="10354235" cy="6858000"/>
          </a:xfrm>
          <a:prstGeom prst="rect">
            <a:avLst/>
          </a:prstGeom>
        </p:spPr>
      </p:pic>
      <p:pic>
        <p:nvPicPr>
          <p:cNvPr id="12" name="Picture 11" descr="A person sitting on a table&#10;&#10;Description automatically generated">
            <a:extLst>
              <a:ext uri="{FF2B5EF4-FFF2-40B4-BE49-F238E27FC236}">
                <a16:creationId xmlns:a16="http://schemas.microsoft.com/office/drawing/2014/main" id="{69EB54B1-6EFE-4E0E-85A7-69AB4D277EA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882" y="0"/>
            <a:ext cx="10354235" cy="6858000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6573B0A6-6B61-44CB-A6AC-D9F091C27EF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66092" y="609092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8364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1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indoor, building, wooden, table&#10;&#10;Description automatically generated">
            <a:extLst>
              <a:ext uri="{FF2B5EF4-FFF2-40B4-BE49-F238E27FC236}">
                <a16:creationId xmlns:a16="http://schemas.microsoft.com/office/drawing/2014/main" id="{EB0888F1-BC1F-4418-AEF4-12C5AD0ACC9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85" b="52027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pic>
        <p:nvPicPr>
          <p:cNvPr id="5" name="Picture 4" descr="A picture containing indoor, building, wooden, table&#10;&#10;Description automatically generated">
            <a:extLst>
              <a:ext uri="{FF2B5EF4-FFF2-40B4-BE49-F238E27FC236}">
                <a16:creationId xmlns:a16="http://schemas.microsoft.com/office/drawing/2014/main" id="{0D6DD8A4-36F0-4644-896F-2C5084029C0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1050" y="0"/>
            <a:ext cx="5143500" cy="6858000"/>
          </a:xfrm>
          <a:prstGeom prst="rect">
            <a:avLst/>
          </a:prstGeom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53773F84-B747-4A85-91C2-36EC7FF756B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869440" y="606044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5829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2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7CA0DAA6-33B8-4A25-810D-2F4D816FB4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4972594" cy="68580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FF45EDA-703B-4746-900A-30AFB221A5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1307" y="640081"/>
            <a:ext cx="3377183" cy="3681976"/>
          </a:xfrm>
          <a:noFill/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400">
                <a:solidFill>
                  <a:schemeClr val="bg1"/>
                </a:solidFill>
              </a:rPr>
              <a:t>Elena</a:t>
            </a:r>
          </a:p>
        </p:txBody>
      </p:sp>
      <p:pic>
        <p:nvPicPr>
          <p:cNvPr id="3" name="Picture 2" descr="A close up of a girl&#10;&#10;Description automatically generated">
            <a:extLst>
              <a:ext uri="{FF2B5EF4-FFF2-40B4-BE49-F238E27FC236}">
                <a16:creationId xmlns:a16="http://schemas.microsoft.com/office/drawing/2014/main" id="{7026BA56-DC41-474E-8FC1-51D64AFECDC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09" r="7411" b="2"/>
          <a:stretch/>
        </p:blipFill>
        <p:spPr>
          <a:xfrm>
            <a:off x="4654296" y="25410"/>
            <a:ext cx="7537704" cy="6857990"/>
          </a:xfrm>
          <a:prstGeom prst="rect">
            <a:avLst/>
          </a:prstGeom>
        </p:spPr>
      </p:pic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82F1E9C7-A265-4AE3-B687-6677DAAB2AC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48107" y="6014719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7850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64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Rectangle 65">
            <a:extLst>
              <a:ext uri="{FF2B5EF4-FFF2-40B4-BE49-F238E27FC236}">
                <a16:creationId xmlns:a16="http://schemas.microsoft.com/office/drawing/2014/main" id="{58153EC8-8E01-4D70-B575-24ABD35A11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6388129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06E975C-33C6-423D-9792-09172E4D6C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2750" y="657498"/>
            <a:ext cx="4806184" cy="3644537"/>
          </a:xfrm>
          <a:noFill/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>
                <a:solidFill>
                  <a:schemeClr val="bg1"/>
                </a:solidFill>
              </a:rPr>
              <a:t>Domesticity</a:t>
            </a:r>
          </a:p>
        </p:txBody>
      </p:sp>
      <p:pic>
        <p:nvPicPr>
          <p:cNvPr id="7" name="Content Placeholder 6" descr="A person sitting on a table&#10;&#10;Description automatically generated">
            <a:extLst>
              <a:ext uri="{FF2B5EF4-FFF2-40B4-BE49-F238E27FC236}">
                <a16:creationId xmlns:a16="http://schemas.microsoft.com/office/drawing/2014/main" id="{CDAB5B43-BC8F-410B-ADCE-FC745FB6A39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" b="12668"/>
          <a:stretch/>
        </p:blipFill>
        <p:spPr>
          <a:xfrm>
            <a:off x="6095999" y="10"/>
            <a:ext cx="6105655" cy="6857990"/>
          </a:xfrm>
          <a:prstGeom prst="rect">
            <a:avLst/>
          </a:prstGeom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A2404BCB-2052-4BAB-B5AA-0F53E68A1C0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82474" y="6200502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05813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05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300</TotalTime>
  <Words>39</Words>
  <Application>Microsoft Office PowerPoint</Application>
  <PresentationFormat>Widescreen</PresentationFormat>
  <Paragraphs>13</Paragraphs>
  <Slides>44</Slides>
  <Notes>0</Notes>
  <HiddenSlides>0</HiddenSlides>
  <MMClips>46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size="48" baseType="lpstr">
      <vt:lpstr>Arial</vt:lpstr>
      <vt:lpstr>Calibri</vt:lpstr>
      <vt:lpstr>Calibri Light</vt:lpstr>
      <vt:lpstr>Office Theme</vt:lpstr>
      <vt:lpstr>Wisconsin Regional Arts Program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Elena</vt:lpstr>
      <vt:lpstr>Domesticity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www.nationalwca.org</vt:lpstr>
      <vt:lpstr>  Chazen Museum of Art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Wisconsin Regional Arts Program</dc:title>
  <dc:creator>Laurie Hall</dc:creator>
  <cp:lastModifiedBy>Laurie Hall</cp:lastModifiedBy>
  <cp:revision>65</cp:revision>
  <dcterms:created xsi:type="dcterms:W3CDTF">2020-03-28T17:57:53Z</dcterms:created>
  <dcterms:modified xsi:type="dcterms:W3CDTF">2020-04-02T16:56:20Z</dcterms:modified>
</cp:coreProperties>
</file>